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3" r:id="rId4"/>
    <p:sldId id="268" r:id="rId5"/>
    <p:sldId id="264" r:id="rId6"/>
    <p:sldId id="265" r:id="rId7"/>
    <p:sldId id="266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E92"/>
    <a:srgbClr val="4CB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D2969-7ACE-4D5E-9018-E742ED4C92B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CBA7B-E607-4763-B2C5-B25E7660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BB6B-DB14-444E-8F93-89E04FC74761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6832-D020-4B3F-A1F5-B42FC8996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7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5500" b="0">
                <a:solidFill>
                  <a:srgbClr val="4CB8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9144000" y="0"/>
            <a:ext cx="3009900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834261"/>
            <a:ext cx="9144000" cy="0"/>
          </a:xfrm>
          <a:prstGeom prst="line">
            <a:avLst/>
          </a:prstGeom>
          <a:ln>
            <a:solidFill>
              <a:srgbClr val="21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93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515939"/>
            <a:ext cx="8794750" cy="614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1145709"/>
            <a:ext cx="8794750" cy="5331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00530"/>
            <a:ext cx="9144000" cy="0"/>
          </a:xfrm>
          <a:prstGeom prst="line">
            <a:avLst/>
          </a:prstGeom>
          <a:ln>
            <a:solidFill>
              <a:srgbClr val="21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29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504825"/>
            <a:ext cx="8794750" cy="7032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750" y="1335086"/>
            <a:ext cx="4210050" cy="51419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6600" y="1335085"/>
            <a:ext cx="4406900" cy="5141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00530"/>
            <a:ext cx="9144000" cy="0"/>
          </a:xfrm>
          <a:prstGeom prst="line">
            <a:avLst/>
          </a:prstGeom>
          <a:ln>
            <a:solidFill>
              <a:srgbClr val="21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4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40" y="536573"/>
            <a:ext cx="8844359" cy="664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226343"/>
            <a:ext cx="4259660" cy="526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0" y="1752600"/>
            <a:ext cx="4259660" cy="474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226343"/>
            <a:ext cx="4406899" cy="526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752600"/>
            <a:ext cx="4406899" cy="474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500530"/>
            <a:ext cx="9144000" cy="0"/>
          </a:xfrm>
          <a:prstGeom prst="line">
            <a:avLst/>
          </a:prstGeom>
          <a:ln>
            <a:solidFill>
              <a:srgbClr val="21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11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504826"/>
            <a:ext cx="8794750" cy="676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00530"/>
            <a:ext cx="9144000" cy="0"/>
          </a:xfrm>
          <a:prstGeom prst="line">
            <a:avLst/>
          </a:prstGeom>
          <a:ln>
            <a:solidFill>
              <a:srgbClr val="21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81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0" y="500530"/>
            <a:ext cx="9144000" cy="0"/>
          </a:xfrm>
          <a:prstGeom prst="line">
            <a:avLst/>
          </a:prstGeom>
          <a:ln>
            <a:solidFill>
              <a:srgbClr val="213E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21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750" y="161926"/>
            <a:ext cx="8794750" cy="83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750" y="1168400"/>
            <a:ext cx="8794750" cy="530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rgbClr val="213E92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PyLoader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5493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use Python to write tests for and interface with </a:t>
            </a:r>
            <a:r>
              <a:rPr lang="en-US" dirty="0" err="1" smtClean="0"/>
              <a:t>freeLoader</a:t>
            </a:r>
            <a:r>
              <a:rPr lang="en-US" dirty="0" smtClean="0"/>
              <a:t> machines</a:t>
            </a:r>
          </a:p>
          <a:p>
            <a:endParaRPr lang="en-US" dirty="0"/>
          </a:p>
          <a:p>
            <a:r>
              <a:rPr lang="en-US" dirty="0" smtClean="0"/>
              <a:t>Updated 8/12/14</a:t>
            </a:r>
          </a:p>
          <a:p>
            <a:endParaRPr lang="en-US" dirty="0"/>
          </a:p>
          <a:p>
            <a:r>
              <a:rPr lang="en-US" dirty="0" smtClean="0"/>
              <a:t>Written by Anthony </a:t>
            </a:r>
            <a:r>
              <a:rPr lang="en-US" dirty="0" err="1" smtClean="0"/>
              <a:t>McNicoll</a:t>
            </a:r>
            <a:r>
              <a:rPr lang="en-US" dirty="0" smtClean="0"/>
              <a:t> (am859@cornell.edu)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4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BasicTest</a:t>
            </a:r>
            <a:r>
              <a:rPr lang="en-US" dirty="0" smtClean="0"/>
              <a:t> Method Quick Reference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4112" y="1243378"/>
            <a:ext cx="8839199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oint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self.collect_data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fresh data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lload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self.get_last_value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(‘load’)		# Get last value of ?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self.get_first_value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(‘pressure’)	# Get first value of ?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self.get_last_point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Get last point as list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self.get_first_point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Get first point as list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ll_load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self.get_all_values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(‘load’)	# Get list of recorded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self.data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# 2D list of all data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elf.Initialize_data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	# Call at test start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elf.run_test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	# Never call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elf.collect_until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(‘distance’,’lessthan’,20) # Collect until condition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elf.collect_for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(2.3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		# Collect for time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elf.wait_until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(‘load’,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’greaterthan’,25)	# Wait until condition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elf.wait_for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			# Wait for time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elf.collect_until_keyboard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# Collect until key press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elf.wait_for_keyboard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# Wait for keyboard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elf.write_file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Time,Position,Load,Pressure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	# Write data file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655" y="5316974"/>
            <a:ext cx="8488882" cy="827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Look at the HTML pages </a:t>
            </a:r>
            <a:r>
              <a:rPr lang="en-US" sz="2400" dirty="0" smtClean="0"/>
              <a:t>in the Documentation folder for complete descriptions of every method and available arguments.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08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Quickstar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Python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1145709"/>
            <a:ext cx="8794750" cy="5559891"/>
          </a:xfrm>
        </p:spPr>
        <p:txBody>
          <a:bodyPr>
            <a:normAutofit/>
          </a:bodyPr>
          <a:lstStyle/>
          <a:p>
            <a:r>
              <a:rPr lang="en-US" dirty="0" smtClean="0"/>
              <a:t>Python 3 is “newer” but not as well supported as Python 2.XX, so stick with that. I used Python 2.7. </a:t>
            </a:r>
            <a:r>
              <a:rPr lang="en-US" dirty="0" smtClean="0"/>
              <a:t>Download and install that, as well as </a:t>
            </a:r>
            <a:r>
              <a:rPr lang="en-US" dirty="0" err="1" smtClean="0"/>
              <a:t>pySerial</a:t>
            </a:r>
            <a:r>
              <a:rPr lang="en-US" dirty="0" smtClean="0"/>
              <a:t>, which are both </a:t>
            </a:r>
            <a:r>
              <a:rPr lang="en-US" dirty="0" err="1" smtClean="0"/>
              <a:t>exe’s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You can just use </a:t>
            </a:r>
            <a:r>
              <a:rPr lang="en-US" dirty="0" smtClean="0"/>
              <a:t>Sublime Text </a:t>
            </a:r>
            <a:r>
              <a:rPr lang="en-US" dirty="0" smtClean="0"/>
              <a:t>to edit code if </a:t>
            </a:r>
            <a:r>
              <a:rPr lang="en-US" dirty="0" smtClean="0"/>
              <a:t>you have it, or Notepad</a:t>
            </a:r>
            <a:r>
              <a:rPr lang="en-US" dirty="0" smtClean="0"/>
              <a:t>++. Python programs can run by simply double-clicking the source file.</a:t>
            </a:r>
            <a:endParaRPr lang="en-US" dirty="0" smtClean="0"/>
          </a:p>
          <a:p>
            <a:r>
              <a:rPr lang="en-US" dirty="0" smtClean="0"/>
              <a:t>Google something like “Notepad++ Python Tabs Spaces” and make sure your editor uses spaces for tabs</a:t>
            </a:r>
          </a:p>
          <a:p>
            <a:r>
              <a:rPr lang="en-US" dirty="0" smtClean="0"/>
              <a:t>For debugging, it’s useful to open a command prompt, cd to the directory your code is in, and run a command like “python basictest.py”. If there is a syntax error or exception, it will stay on the screen so you can investigate it</a:t>
            </a:r>
            <a:r>
              <a:rPr lang="en-US" dirty="0" smtClean="0"/>
              <a:t>. In Sublime, you can also hit </a:t>
            </a:r>
            <a:r>
              <a:rPr lang="en-US" dirty="0" err="1" smtClean="0"/>
              <a:t>Ctrl+B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32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</a:t>
            </a:r>
            <a:r>
              <a:rPr lang="en-US" dirty="0" err="1" smtClean="0"/>
              <a:t>reeLoader</a:t>
            </a:r>
            <a:r>
              <a:rPr lang="en-US" dirty="0" smtClean="0"/>
              <a:t>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93" y="1182341"/>
            <a:ext cx="4849586" cy="5331291"/>
          </a:xfrm>
        </p:spPr>
        <p:txBody>
          <a:bodyPr/>
          <a:lstStyle/>
          <a:p>
            <a:r>
              <a:rPr lang="en-US" dirty="0" smtClean="0"/>
              <a:t>Applies + measures compressive and tensile loads</a:t>
            </a:r>
          </a:p>
          <a:p>
            <a:r>
              <a:rPr lang="en-US" dirty="0" smtClean="0"/>
              <a:t>Motor is </a:t>
            </a:r>
            <a:r>
              <a:rPr lang="en-US" dirty="0" err="1" smtClean="0"/>
              <a:t>Dynamixel</a:t>
            </a:r>
            <a:r>
              <a:rPr lang="en-US" dirty="0" smtClean="0"/>
              <a:t> MX-64, communicates over serial</a:t>
            </a:r>
          </a:p>
          <a:p>
            <a:r>
              <a:rPr lang="en-US" dirty="0" smtClean="0"/>
              <a:t>Load cell + interface from Loadstar, also over serial</a:t>
            </a:r>
          </a:p>
          <a:p>
            <a:r>
              <a:rPr lang="en-US" dirty="0" smtClean="0"/>
              <a:t>Highly </a:t>
            </a:r>
            <a:r>
              <a:rPr lang="en-US" dirty="0" smtClean="0"/>
              <a:t>configurable</a:t>
            </a:r>
          </a:p>
          <a:p>
            <a:endParaRPr lang="en-US" dirty="0"/>
          </a:p>
        </p:txBody>
      </p:sp>
      <p:pic>
        <p:nvPicPr>
          <p:cNvPr id="1026" name="Picture 2" descr="http://creativemachines.cornell.edu/sites/default/files/phot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739" y="1384980"/>
            <a:ext cx="3465747" cy="443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60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Legible, easy to learn, well-documented, open source</a:t>
            </a:r>
          </a:p>
          <a:p>
            <a:r>
              <a:rPr lang="en-US" dirty="0" smtClean="0"/>
              <a:t>Python 2.xx simply installs using one .exe file</a:t>
            </a:r>
          </a:p>
          <a:p>
            <a:r>
              <a:rPr lang="en-US" dirty="0" smtClean="0"/>
              <a:t>Edit with text editor, run by double-click or command</a:t>
            </a:r>
          </a:p>
          <a:p>
            <a:r>
              <a:rPr lang="en-US" dirty="0" smtClean="0"/>
              <a:t>Object oriented:</a:t>
            </a:r>
          </a:p>
          <a:p>
            <a:pPr lvl="1"/>
            <a:r>
              <a:rPr lang="en-US" dirty="0" smtClean="0"/>
              <a:t>Files may contain scripts that just run</a:t>
            </a:r>
          </a:p>
          <a:p>
            <a:pPr lvl="1"/>
            <a:r>
              <a:rPr lang="en-US" dirty="0" smtClean="0"/>
              <a:t>Files may also define </a:t>
            </a:r>
            <a:r>
              <a:rPr lang="en-US" b="1" dirty="0" smtClean="0"/>
              <a:t>functions</a:t>
            </a:r>
          </a:p>
          <a:p>
            <a:pPr lvl="1"/>
            <a:r>
              <a:rPr lang="en-US" dirty="0" smtClean="0"/>
              <a:t>Files may also define </a:t>
            </a:r>
            <a:r>
              <a:rPr lang="en-US" b="1" dirty="0" smtClean="0"/>
              <a:t>classes</a:t>
            </a:r>
            <a:r>
              <a:rPr lang="en-US" dirty="0" smtClean="0"/>
              <a:t>:</a:t>
            </a:r>
          </a:p>
          <a:p>
            <a:pPr lvl="2"/>
            <a:r>
              <a:rPr lang="en-US" b="1" dirty="0" smtClean="0"/>
              <a:t>Classes</a:t>
            </a:r>
            <a:r>
              <a:rPr lang="en-US" dirty="0" smtClean="0"/>
              <a:t> represent objects</a:t>
            </a:r>
          </a:p>
          <a:p>
            <a:pPr lvl="2"/>
            <a:r>
              <a:rPr lang="en-US" dirty="0" smtClean="0"/>
              <a:t>They have </a:t>
            </a:r>
            <a:r>
              <a:rPr lang="en-US" b="1" dirty="0" smtClean="0"/>
              <a:t>attributes</a:t>
            </a:r>
            <a:r>
              <a:rPr lang="en-US" dirty="0" smtClean="0"/>
              <a:t> (values of interest)</a:t>
            </a:r>
          </a:p>
          <a:p>
            <a:pPr lvl="2"/>
            <a:r>
              <a:rPr lang="en-US" dirty="0" smtClean="0"/>
              <a:t>They have </a:t>
            </a:r>
            <a:r>
              <a:rPr lang="en-US" b="1" dirty="0" smtClean="0"/>
              <a:t>methods </a:t>
            </a:r>
            <a:r>
              <a:rPr lang="en-US" dirty="0" smtClean="0"/>
              <a:t>(functions operating on that class)</a:t>
            </a:r>
          </a:p>
          <a:p>
            <a:r>
              <a:rPr lang="en-US" dirty="0" smtClean="0"/>
              <a:t>Functions and classes can be </a:t>
            </a:r>
            <a:r>
              <a:rPr lang="en-US" b="1" dirty="0" smtClean="0"/>
              <a:t>imported</a:t>
            </a:r>
            <a:r>
              <a:rPr lang="en-US" dirty="0" smtClean="0"/>
              <a:t> into other files</a:t>
            </a:r>
          </a:p>
          <a:p>
            <a:r>
              <a:rPr lang="en-US" dirty="0" smtClean="0"/>
              <a:t>Careful: Code blocks are defined using tabs, not braces</a:t>
            </a:r>
            <a:endParaRPr lang="en-US" dirty="0"/>
          </a:p>
        </p:txBody>
      </p:sp>
      <p:pic>
        <p:nvPicPr>
          <p:cNvPr id="2050" name="Picture 2" descr="http://www.unixstickers.com/image/cache/data/stickers/python/python.sh-600x6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360" y="3045051"/>
            <a:ext cx="1403803" cy="140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79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It Looks Like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2014538"/>
            <a:ext cx="59531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98208" y="955465"/>
            <a:ext cx="19385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Block comments with “””, single line with #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5296" y="4971098"/>
            <a:ext cx="257860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Definitions, ifs, loops defined with colon and indented (4 spaces) code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4272" y="5093018"/>
            <a:ext cx="257860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Only data types of interest are string, </a:t>
            </a:r>
            <a:r>
              <a:rPr lang="en-US" dirty="0" err="1" smtClean="0"/>
              <a:t>int</a:t>
            </a:r>
            <a:r>
              <a:rPr lang="en-US" dirty="0" smtClean="0"/>
              <a:t> (round numbers) and float (decimal numbers)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134" y="1208080"/>
            <a:ext cx="25786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Variables are declared</a:t>
            </a:r>
            <a:br>
              <a:rPr lang="en-US" dirty="0" smtClean="0"/>
            </a:br>
            <a:r>
              <a:rPr lang="en-US" dirty="0" smtClean="0"/>
              <a:t>implicitly, like MATLAB</a:t>
            </a:r>
          </a:p>
        </p:txBody>
      </p:sp>
    </p:spTree>
    <p:extLst>
      <p:ext uri="{BB962C8B-B14F-4D97-AF65-F5344CB8AC3E}">
        <p14:creationId xmlns:p14="http://schemas.microsoft.com/office/powerpoint/2010/main" val="121888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Structure Overview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9" y="1665515"/>
            <a:ext cx="7076151" cy="420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6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</a:t>
            </a:r>
            <a:r>
              <a:rPr lang="en-US" dirty="0" smtClean="0"/>
              <a:t>Freeloader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import statement:</a:t>
            </a:r>
          </a:p>
          <a:p>
            <a:endParaRPr lang="en-US" sz="2400" dirty="0"/>
          </a:p>
          <a:p>
            <a:r>
              <a:rPr lang="en-US" sz="2400" dirty="0" smtClean="0"/>
              <a:t>Create a Freeloader </a:t>
            </a:r>
            <a:r>
              <a:rPr lang="en-US" sz="2400" dirty="0" smtClean="0"/>
              <a:t>object </a:t>
            </a:r>
            <a:r>
              <a:rPr lang="en-US" sz="2400" dirty="0" smtClean="0"/>
              <a:t>and connect:</a:t>
            </a:r>
          </a:p>
          <a:p>
            <a:endParaRPr lang="en-US" sz="2400" dirty="0"/>
          </a:p>
          <a:p>
            <a:endParaRPr lang="en-US" sz="1200" dirty="0" smtClean="0"/>
          </a:p>
          <a:p>
            <a:r>
              <a:rPr lang="en-US" sz="2400" dirty="0" smtClean="0"/>
              <a:t>Use </a:t>
            </a:r>
            <a:r>
              <a:rPr lang="en-US" sz="2400" dirty="0" smtClean="0"/>
              <a:t>any </a:t>
            </a:r>
            <a:r>
              <a:rPr lang="en-US" sz="2400" dirty="0" smtClean="0"/>
              <a:t>of the methods defined for a Freeloader: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0183" y="1639158"/>
            <a:ext cx="805586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freeloader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Freeloader,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FreeloaderError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992" y="2535280"/>
            <a:ext cx="806805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achine = Freeloader()		# machine could be any name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achine.autoconnect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will find motor, cell for you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514" y="3913086"/>
            <a:ext cx="8080248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achine.start_motor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(30, down = True)	# Go down at 30 mm/min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achine.stop_motor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# Stop the motor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achine.get_raw_encoder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Get pos. as 0-4096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achine.get_linear_position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Get pos. as mm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achine.reset_linear_position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# Set pos. as mm to 0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achine.read_raw_cell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# Get string from load cell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achine.read_cell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# Get load as float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achine.disconnect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	# Close serial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ports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48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Test using </a:t>
            </a:r>
            <a:r>
              <a:rPr lang="en-US" dirty="0" err="1" smtClean="0"/>
              <a:t>BasicTest</a:t>
            </a:r>
            <a:r>
              <a:rPr lang="en-US" dirty="0" smtClean="0"/>
              <a:t>, Part I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8750" y="1145709"/>
            <a:ext cx="8794750" cy="5331291"/>
          </a:xfrm>
        </p:spPr>
        <p:txBody>
          <a:bodyPr>
            <a:normAutofit/>
          </a:bodyPr>
          <a:lstStyle/>
          <a:p>
            <a:r>
              <a:rPr lang="en-US" dirty="0" smtClean="0"/>
              <a:t>Things to understand: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BasicTest</a:t>
            </a:r>
            <a:r>
              <a:rPr lang="en-US" dirty="0" smtClean="0"/>
              <a:t> is a class containing useful methods, like </a:t>
            </a:r>
            <a:r>
              <a:rPr lang="en-US" dirty="0" err="1" smtClean="0"/>
              <a:t>collect_until</a:t>
            </a:r>
            <a:r>
              <a:rPr lang="en-US" dirty="0" smtClean="0"/>
              <a:t>(), that make test writing easy</a:t>
            </a:r>
          </a:p>
          <a:p>
            <a:pPr lvl="1"/>
            <a:r>
              <a:rPr lang="en-US" dirty="0" smtClean="0"/>
              <a:t>To take advantage of these, you must write a new class which </a:t>
            </a:r>
            <a:r>
              <a:rPr lang="en-US" i="1" dirty="0" smtClean="0"/>
              <a:t>inherits from</a:t>
            </a:r>
            <a:r>
              <a:rPr lang="en-US" dirty="0" smtClean="0"/>
              <a:t> a </a:t>
            </a:r>
            <a:r>
              <a:rPr lang="en-US" dirty="0" err="1" smtClean="0"/>
              <a:t>BasicTest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From there, you must </a:t>
            </a:r>
            <a:r>
              <a:rPr lang="en-US" i="1" dirty="0" smtClean="0"/>
              <a:t>override</a:t>
            </a:r>
            <a:r>
              <a:rPr lang="en-US" dirty="0" smtClean="0"/>
              <a:t> (re-define) whatever you need for your test. At minimum, the </a:t>
            </a:r>
            <a:r>
              <a:rPr lang="en-US" dirty="0" err="1" smtClean="0"/>
              <a:t>run_test</a:t>
            </a:r>
            <a:r>
              <a:rPr lang="en-US" dirty="0" smtClean="0"/>
              <a:t>() routine must be defined. </a:t>
            </a:r>
          </a:p>
          <a:p>
            <a:r>
              <a:rPr lang="en-US" dirty="0" smtClean="0"/>
              <a:t>Start by copying source code from the closest existing test</a:t>
            </a:r>
          </a:p>
          <a:p>
            <a:pPr lvl="1"/>
            <a:r>
              <a:rPr lang="en-US" dirty="0" smtClean="0"/>
              <a:t>As of this writing, a tension test </a:t>
            </a:r>
            <a:r>
              <a:rPr lang="en-US" dirty="0" smtClean="0"/>
              <a:t>is available</a:t>
            </a:r>
            <a:endParaRPr lang="en-US" dirty="0" smtClean="0"/>
          </a:p>
          <a:p>
            <a:r>
              <a:rPr lang="en-US" dirty="0" smtClean="0"/>
              <a:t>Give your new class an appropriate name: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8262" y="5663929"/>
            <a:ext cx="805586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NewCompTest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BasicTest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		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Compression test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3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Test using </a:t>
            </a:r>
            <a:r>
              <a:rPr lang="en-US" dirty="0" err="1" smtClean="0"/>
              <a:t>BasicTest</a:t>
            </a:r>
            <a:r>
              <a:rPr lang="en-US" dirty="0" smtClean="0"/>
              <a:t>,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1145709"/>
            <a:ext cx="8794750" cy="55476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collecting more than load and position, you will need to </a:t>
            </a:r>
            <a:r>
              <a:rPr lang="en-US" i="1" dirty="0"/>
              <a:t>override</a:t>
            </a:r>
            <a:r>
              <a:rPr lang="en-US" dirty="0"/>
              <a:t> (re-define) the default </a:t>
            </a:r>
            <a:r>
              <a:rPr lang="en-US" dirty="0" err="1"/>
              <a:t>collect_data</a:t>
            </a:r>
            <a:r>
              <a:rPr lang="en-US" dirty="0"/>
              <a:t> method. For instance, </a:t>
            </a:r>
            <a:r>
              <a:rPr lang="en-US" dirty="0" smtClean="0"/>
              <a:t>imagine reading an analog pressure sensor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access the test’s Freeloader,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self.fl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 can use any Python code you want here. For example, </a:t>
            </a:r>
            <a:r>
              <a:rPr lang="en-US" dirty="0" smtClean="0"/>
              <a:t>you can connect to an Arduino </a:t>
            </a:r>
            <a:r>
              <a:rPr lang="en-US" dirty="0" smtClean="0"/>
              <a:t>and </a:t>
            </a:r>
            <a:r>
              <a:rPr lang="en-US" dirty="0" smtClean="0"/>
              <a:t>collect </a:t>
            </a:r>
            <a:r>
              <a:rPr lang="en-US" dirty="0" smtClean="0"/>
              <a:t>data from it as well.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408682"/>
            <a:ext cx="89154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2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Test using </a:t>
            </a:r>
            <a:r>
              <a:rPr lang="en-US" dirty="0" err="1" smtClean="0"/>
              <a:t>BasicTest</a:t>
            </a:r>
            <a:r>
              <a:rPr lang="en-US" dirty="0" smtClean="0"/>
              <a:t>, 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1145709"/>
            <a:ext cx="8985250" cy="5596467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</a:t>
            </a:r>
            <a:r>
              <a:rPr lang="en-US" dirty="0" err="1" smtClean="0"/>
              <a:t>run_test</a:t>
            </a:r>
            <a:r>
              <a:rPr lang="en-US" dirty="0" smtClean="0"/>
              <a:t>() routine. First, define columns and initialize the data set: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needed, collect data from user: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Define test procedure using commands on next slide. 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self.fl.disconnect</a:t>
            </a:r>
            <a:r>
              <a:rPr lang="en-US" dirty="0" smtClean="0"/>
              <a:t>() to safely stop things.</a:t>
            </a:r>
          </a:p>
          <a:p>
            <a:r>
              <a:rPr lang="en-US" dirty="0" smtClean="0"/>
              <a:t>Build a header string if needed (see </a:t>
            </a:r>
            <a:r>
              <a:rPr lang="en-US" dirty="0" smtClean="0"/>
              <a:t>tensiontest.py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self.write_file</a:t>
            </a:r>
            <a:r>
              <a:rPr lang="en-US" dirty="0" smtClean="0"/>
              <a:t>(header) to write data to a file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853" y="2221975"/>
            <a:ext cx="8055865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elf.set_columns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([‘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time’,’position’,’load’,’pressure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’])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elf.initialize_data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853" y="3623298"/>
            <a:ext cx="805586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max_dist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float(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raw_input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(“Move no further than: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“))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24837"/>
      </p:ext>
    </p:extLst>
  </p:cSld>
  <p:clrMapOvr>
    <a:masterClrMapping/>
  </p:clrMapOvr>
</p:sld>
</file>

<file path=ppt/theme/theme1.xml><?xml version="1.0" encoding="utf-8"?>
<a:theme xmlns:a="http://schemas.openxmlformats.org/drawingml/2006/main" name="Empire Robotics - Engineering">
  <a:themeElements>
    <a:clrScheme name="Custom 1">
      <a:dk1>
        <a:sysClr val="windowText" lastClr="000000"/>
      </a:dk1>
      <a:lt1>
        <a:sysClr val="window" lastClr="FFFFFF"/>
      </a:lt1>
      <a:dk2>
        <a:srgbClr val="213E92"/>
      </a:dk2>
      <a:lt2>
        <a:srgbClr val="ACCBF9"/>
      </a:lt2>
      <a:accent1>
        <a:srgbClr val="4CB847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685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Empire Robotics - Engineering</vt:lpstr>
      <vt:lpstr>PyLoader Tutorial</vt:lpstr>
      <vt:lpstr>freeLoader Background</vt:lpstr>
      <vt:lpstr>Python Background</vt:lpstr>
      <vt:lpstr>What It Looks Like</vt:lpstr>
      <vt:lpstr>Code Structure Overview</vt:lpstr>
      <vt:lpstr>Using the Freeloader Class</vt:lpstr>
      <vt:lpstr>Writing a Test using BasicTest, Part I</vt:lpstr>
      <vt:lpstr>Writing a Test using BasicTest, Part II</vt:lpstr>
      <vt:lpstr>Writing a Test using BasicTest, Part III</vt:lpstr>
      <vt:lpstr>BasicTest Method Quick Reference</vt:lpstr>
      <vt:lpstr>Quickstart Python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Anthony McNicoll</cp:lastModifiedBy>
  <cp:revision>113</cp:revision>
  <dcterms:created xsi:type="dcterms:W3CDTF">2013-10-08T13:28:26Z</dcterms:created>
  <dcterms:modified xsi:type="dcterms:W3CDTF">2014-08-12T18:14:30Z</dcterms:modified>
</cp:coreProperties>
</file>